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430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BA962-C3BB-4552-9AA4-61B34BB92612}" type="datetimeFigureOut">
              <a:rPr lang="en-IN" smtClean="0"/>
              <a:t>29-08-2016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AB092-A5E5-46AA-95C4-4E4C2AF163F5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7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3</cp:revision>
  <dcterms:created xsi:type="dcterms:W3CDTF">2016-08-28T19:07:27Z</dcterms:created>
  <dcterms:modified xsi:type="dcterms:W3CDTF">2016-08-28T19:10:11Z</dcterms:modified>
</cp:coreProperties>
</file>